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C805-8144-4883-894D-FD473A6D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56AF9-C0FB-48EB-BCD8-41B95169F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0562B-22C2-4930-9A50-E52B176D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21/04/2020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E87C2-46CB-4D2A-A5E3-AB584851D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73EA2-99E4-412A-A088-F4A23026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3823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09AF-FEE9-41BC-92E6-AAFEECD1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74184F-9F23-482E-8D86-0AAC9F026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FC531-275D-4092-B3AD-D8F9FA2E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21/04/2020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C5238-4407-4F22-A1DE-C2406991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A3317-F982-4521-928A-28922BC6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482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733D2-D703-4528-96BE-BEAA2B94B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73F74F-2080-4380-9A95-24E4B2FC5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9E236-E932-4269-AB01-86F9E4B10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21/04/2020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48AB5-8843-4880-BA0E-02710C164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8F5BD-D6E5-4F0F-AACC-0BE14B888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606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DB2C7-2D2D-47C3-863B-6F26FBB6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AE525-03AE-465A-9CC4-3B79F63BD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3979A-8AAC-43A4-A278-5101DE9D6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21/04/2020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F5E9B-5BB8-4655-8BB4-12C94DAD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14944-09DD-49CA-863B-A784E276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540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0C12C-A113-4C5B-A45B-0E83316BD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77BF5-A171-4865-B7FA-27DD26251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C40D1-1321-4AAD-857F-6D6AC16E7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21/04/2020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AA88E-6675-44B7-BA1F-981FC7248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8919F-17E8-4009-95E3-67279B67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917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8B949-081B-48ED-B6B8-706D48F70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3A147-B6AD-4FF9-8FE1-58AB43BA1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ABCCB-4247-4E12-AFEC-D44621046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FBA40-4743-4303-B9EC-DDC033CC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21/04/2020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34655-81E5-4B05-801E-7E97FCAF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66AC8-8966-4252-BEA8-D4A50622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6903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150B-52C4-4410-817A-13161B879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8ECCD-38AA-41B0-BB11-FFE52ED80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9D4342-7C7E-4F0D-BF59-F2B5F6F23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610CD5-89E2-4335-8E87-F5D8E9EF0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68C08D-A7AD-44F8-B266-869E60FE3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22A2E6-A703-4E43-926E-A66E59FE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21/04/2020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815E00-FB22-461C-8F92-E34EEF389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327510-4B29-40B7-A32E-FE59FFEA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645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64ED-1AFD-4C47-9911-4278B9E7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C1FDD0-6D36-406F-AAD9-AAB1F687E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21/04/2020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C3E308-2065-440A-8D6A-455B08A8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17983-478B-4DF2-9608-0751A7547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006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3F6626-359E-44CD-91BF-9271693F7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21/04/2020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92D2FD-E5B5-468F-8FAF-65209C01E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CD207-0B5D-4B16-9284-B86657E2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890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C3634-AAC2-4306-86DA-CF688636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FC0DF-5236-44D8-AD6C-6E381EADF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31E5B-8042-477D-AFA5-124C6ABCC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30E6F-8527-42A6-BBC8-96739CBDC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21/04/2020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64072-5251-4258-A5E0-9B145B4F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B962D-3097-4E9E-B429-71285486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5901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3ABF-D610-442F-B63C-7D9C0C581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77F3B-76A6-43A4-99A0-ABD27B659D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A9065-3AB7-458E-B63A-302A93069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CB63F-60A4-4CED-9071-DF2A9CD7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21/04/2020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84BC6-50C3-4E0E-83C2-576CB619A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379BB-C46D-4734-B19E-352536C7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899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40C3B6-1271-4F4E-ACA9-CEA5A6FA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6468-12F2-42A6-A64B-9274D4F12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82E69-17D6-4CCB-8BD4-61518AF675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4B552-0360-4061-9D16-155EA9B651C8}" type="datetimeFigureOut">
              <a:rPr lang="en-AU" smtClean="0"/>
              <a:t>21/04/2020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01AAD-BC44-4134-B164-D3CD40C5F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C0AA1-BC0F-45DB-8DC6-5747AAEDD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919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CE407-09D9-42F1-AB4E-E028561549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Quick Notes 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FEB22-8225-45F7-B701-851CA59D99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Elastic Wave Simulation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6069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036-10EC-4D58-8111-2A1E3663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Absorption coefficient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48E74-702E-49A4-9ED2-7BABA38A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280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Both alpha = 0.5 (first one)</a:t>
            </a:r>
          </a:p>
          <a:p>
            <a:r>
              <a:rPr lang="en-US" sz="2000" dirty="0"/>
              <a:t>Alpha sheer = 5000 (second one) </a:t>
            </a:r>
          </a:p>
          <a:p>
            <a:pPr lvl="1"/>
            <a:r>
              <a:rPr lang="en-US" sz="1600" dirty="0"/>
              <a:t>Dt = 1.7e-7</a:t>
            </a:r>
          </a:p>
          <a:p>
            <a:r>
              <a:rPr lang="en-US" sz="2000" dirty="0"/>
              <a:t>Alpha sheer = 50.000 instable for that dt and dt = 3.4e-8</a:t>
            </a:r>
          </a:p>
          <a:p>
            <a:r>
              <a:rPr lang="en-US" sz="2000" dirty="0"/>
              <a:t>For higher shear alpha coefficient, simulation is unstable from &gt;50000, before its not big enough 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9937CAA7-814F-4633-A2E6-9A5DC8AF7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743" y="3580013"/>
            <a:ext cx="4143330" cy="3070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04B259-2B1D-46DE-B3F2-C05DF1785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988" y="4648692"/>
            <a:ext cx="2731740" cy="2246717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9A4FDA24-8081-4DA2-AB5B-6E03308E4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743" y="386239"/>
            <a:ext cx="4143330" cy="307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9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DD4B-AAF3-4966-84FE-DA1D9AC7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of Simulation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9BAAD-CAA1-410C-90FF-A4D687594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For </a:t>
            </a:r>
            <a:r>
              <a:rPr lang="en-US" sz="1200" dirty="0" err="1"/>
              <a:t>t_end</a:t>
            </a:r>
            <a:r>
              <a:rPr lang="en-US" sz="1200" dirty="0"/>
              <a:t> = 0.001 and dt = 0.005 * spacing / </a:t>
            </a:r>
            <a:r>
              <a:rPr lang="en-US" sz="1200" dirty="0" err="1"/>
              <a:t>c_compression</a:t>
            </a:r>
            <a:endParaRPr lang="en-US" sz="1200" dirty="0"/>
          </a:p>
          <a:p>
            <a:r>
              <a:rPr lang="pl-PL" sz="1200" dirty="0"/>
              <a:t>max_z =</a:t>
            </a:r>
          </a:p>
          <a:p>
            <a:r>
              <a:rPr lang="pl-PL" sz="1200" dirty="0"/>
              <a:t>    0.2321</a:t>
            </a:r>
          </a:p>
          <a:p>
            <a:r>
              <a:rPr lang="pl-PL" sz="1200" dirty="0"/>
              <a:t>min_z =</a:t>
            </a:r>
          </a:p>
          <a:p>
            <a:r>
              <a:rPr lang="pl-PL" sz="1200" dirty="0"/>
              <a:t>   -0.3150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For </a:t>
            </a:r>
            <a:r>
              <a:rPr lang="en-US" sz="1200" dirty="0" err="1"/>
              <a:t>t_end</a:t>
            </a:r>
            <a:r>
              <a:rPr lang="en-US" sz="1200" dirty="0"/>
              <a:t> = 0.001 and dt = 0.1 * …</a:t>
            </a:r>
          </a:p>
          <a:p>
            <a:r>
              <a:rPr lang="en-US" sz="1200" dirty="0" err="1"/>
              <a:t>max_z</a:t>
            </a:r>
            <a:r>
              <a:rPr lang="en-US" sz="1200" dirty="0"/>
              <a:t> =</a:t>
            </a:r>
          </a:p>
          <a:p>
            <a:r>
              <a:rPr lang="en-US" sz="1200" dirty="0"/>
              <a:t>  1.0435e+288</a:t>
            </a:r>
          </a:p>
          <a:p>
            <a:r>
              <a:rPr lang="en-US" sz="1200" dirty="0" err="1"/>
              <a:t>min_z</a:t>
            </a:r>
            <a:r>
              <a:rPr lang="en-US" sz="1200" dirty="0"/>
              <a:t> =</a:t>
            </a:r>
          </a:p>
          <a:p>
            <a:r>
              <a:rPr lang="en-US" sz="1200" dirty="0"/>
              <a:t> -1.2631e+288</a:t>
            </a:r>
          </a:p>
        </p:txBody>
      </p:sp>
    </p:spTree>
    <p:extLst>
      <p:ext uri="{BB962C8B-B14F-4D97-AF65-F5344CB8AC3E}">
        <p14:creationId xmlns:p14="http://schemas.microsoft.com/office/powerpoint/2010/main" val="836549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D8FA-ECBF-4B1A-9210-3A098C06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dirty="0"/>
              <a:t>Quadratic gel simulation (no air), PML, no </a:t>
            </a:r>
            <a:r>
              <a:rPr lang="en-US" dirty="0" err="1"/>
              <a:t>bc</a:t>
            </a:r>
            <a:r>
              <a:rPr lang="en-US" dirty="0"/>
              <a:t> velocity or stress, </a:t>
            </a:r>
            <a:r>
              <a:rPr lang="en-US" dirty="0" err="1"/>
              <a:t>uz</a:t>
            </a:r>
            <a:r>
              <a:rPr lang="en-US" dirty="0"/>
              <a:t> = 1 for timestep 1, then 0, no </a:t>
            </a:r>
            <a:r>
              <a:rPr lang="en-US" dirty="0" err="1"/>
              <a:t>dirichlet</a:t>
            </a:r>
            <a:endParaRPr lang="en-AU" dirty="0"/>
          </a:p>
        </p:txBody>
      </p:sp>
      <p:pic>
        <p:nvPicPr>
          <p:cNvPr id="1026" name="Picture 2" descr="ΙΙΚη &quot;ΙΝ &quot;ΙΝ ">
            <a:extLst>
              <a:ext uri="{FF2B5EF4-FFF2-40B4-BE49-F238E27FC236}">
                <a16:creationId xmlns:a16="http://schemas.microsoft.com/office/drawing/2014/main" id="{2E8B2FEE-C602-45D7-9048-BEE3378803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21" y="2864585"/>
            <a:ext cx="3048157" cy="227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AB02E4-8EF8-4BAA-882D-630E204EDF1E}"/>
              </a:ext>
            </a:extLst>
          </p:cNvPr>
          <p:cNvSpPr txBox="1"/>
          <p:nvPr/>
        </p:nvSpPr>
        <p:spPr>
          <a:xfrm>
            <a:off x="1524000" y="4543425"/>
            <a:ext cx="255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if there is no Dirichlet, vel = 0 at bottom doesn’t work …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378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D8FA-ECBF-4B1A-9210-3A098C06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dirty="0"/>
              <a:t>Quadratic gel simulation (no air), PML, no </a:t>
            </a:r>
            <a:r>
              <a:rPr lang="en-US" dirty="0" err="1"/>
              <a:t>bc</a:t>
            </a:r>
            <a:r>
              <a:rPr lang="en-US" dirty="0"/>
              <a:t> velocity or stress, </a:t>
            </a:r>
            <a:r>
              <a:rPr lang="en-US" dirty="0" err="1"/>
              <a:t>uz</a:t>
            </a:r>
            <a:r>
              <a:rPr lang="en-US" dirty="0"/>
              <a:t> = 1 for timestep 1, then 0, </a:t>
            </a:r>
            <a:r>
              <a:rPr lang="en-US" dirty="0" err="1"/>
              <a:t>dirichlet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7D7D0-BADE-475A-8603-E338B86F0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909761"/>
            <a:ext cx="3226445" cy="2557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E415CC-A7B3-4092-9E7B-9FBF671AE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73" y="1802446"/>
            <a:ext cx="3452178" cy="2772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A9024-ABF0-4099-B947-43A1E93A2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749" y="2709862"/>
            <a:ext cx="47053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3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6E14-11EA-47A1-A7D0-D5B4A3B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Round gel simulation with air, PML, no </a:t>
            </a:r>
            <a:r>
              <a:rPr lang="en-US" dirty="0" err="1"/>
              <a:t>bc</a:t>
            </a:r>
            <a:r>
              <a:rPr lang="en-US" dirty="0"/>
              <a:t> velocity or stress, </a:t>
            </a:r>
            <a:r>
              <a:rPr lang="en-US" dirty="0" err="1"/>
              <a:t>uz</a:t>
            </a:r>
            <a:r>
              <a:rPr lang="en-US" dirty="0"/>
              <a:t> = 1 for timestep 1, then 0, </a:t>
            </a:r>
            <a:r>
              <a:rPr lang="en-US" dirty="0" err="1"/>
              <a:t>dirichlet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D7E88-068D-4D01-8FB5-E1DF5D9EB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Velocity and position = 0 after timestep 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191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9C214-ECD1-4498-84F6-0E1DD7A8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Round gel simulation with air, PML, no </a:t>
            </a:r>
            <a:r>
              <a:rPr lang="en-US" dirty="0" err="1"/>
              <a:t>bc</a:t>
            </a:r>
            <a:r>
              <a:rPr lang="en-US" dirty="0"/>
              <a:t> velocity or stress, </a:t>
            </a:r>
            <a:r>
              <a:rPr lang="en-US" dirty="0" err="1"/>
              <a:t>uz</a:t>
            </a:r>
            <a:r>
              <a:rPr lang="en-US" dirty="0"/>
              <a:t> = sinusoidal, </a:t>
            </a:r>
            <a:r>
              <a:rPr lang="en-US" dirty="0" err="1"/>
              <a:t>dirichlet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7024D-6544-416A-87E2-DF45755F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81" y="2045908"/>
            <a:ext cx="3048157" cy="2400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F400B5-E4D7-449B-8497-671C1A78A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88" y="2045908"/>
            <a:ext cx="2978303" cy="2413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DDD89-36FF-4B76-AC5B-883ACDDDF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45" y="2311717"/>
            <a:ext cx="47053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18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7D33-BECC-45F5-94C9-E7823EFF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Quadratic gel simulation (no air), PML, no </a:t>
            </a:r>
            <a:r>
              <a:rPr lang="en-AU" dirty="0" err="1"/>
              <a:t>bc</a:t>
            </a:r>
            <a:r>
              <a:rPr lang="en-AU" dirty="0"/>
              <a:t> velocity or stress, </a:t>
            </a:r>
            <a:r>
              <a:rPr lang="en-AU" dirty="0" err="1"/>
              <a:t>uz</a:t>
            </a:r>
            <a:r>
              <a:rPr lang="en-AU" dirty="0"/>
              <a:t> = gaussian</a:t>
            </a:r>
            <a:br>
              <a:rPr lang="en-AU" dirty="0"/>
            </a:br>
            <a:r>
              <a:rPr lang="en-AU" dirty="0"/>
              <a:t>Dirichlet</a:t>
            </a:r>
            <a:br>
              <a:rPr lang="en-AU" dirty="0"/>
            </a:b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1F2798-4543-4E78-B12B-302A948FC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7860"/>
            <a:ext cx="2991004" cy="2273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786E8-501F-416C-AF22-E226EFDD7AFB}"/>
              </a:ext>
            </a:extLst>
          </p:cNvPr>
          <p:cNvSpPr txBox="1"/>
          <p:nvPr/>
        </p:nvSpPr>
        <p:spPr>
          <a:xfrm>
            <a:off x="914400" y="4819650"/>
            <a:ext cx="2991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Dirichlet -&gt; velocity different then defined? 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39F5E6-37C1-4A90-A49A-AFAAA0CE5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955" y="1746891"/>
            <a:ext cx="4705350" cy="3514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5F1E40-E524-4528-B1D2-56784E69D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404" y="2397860"/>
            <a:ext cx="2887240" cy="22734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3CA353-9ED3-4F33-B7E7-4641151AC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465981"/>
            <a:ext cx="4667250" cy="57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9EC71D-EC6E-4C15-A891-4D314B0C4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4961" y="4929064"/>
            <a:ext cx="2167531" cy="1645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0FFFA7-3351-43FA-AD74-6618B2609967}"/>
              </a:ext>
            </a:extLst>
          </p:cNvPr>
          <p:cNvSpPr txBox="1"/>
          <p:nvPr/>
        </p:nvSpPr>
        <p:spPr>
          <a:xfrm>
            <a:off x="7883128" y="5928067"/>
            <a:ext cx="216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Different velocities even though they are defined to be the same (source of 9 nodes)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752430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5822-707A-4673-880D-BB23248B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/>
              <a:t>Quadratic gel simulation (no air), PML, no </a:t>
            </a:r>
            <a:r>
              <a:rPr lang="en-US" sz="3100" dirty="0" err="1"/>
              <a:t>bc</a:t>
            </a:r>
            <a:r>
              <a:rPr lang="en-US" sz="3100" dirty="0"/>
              <a:t> velocity, stress = 0 on the outside, </a:t>
            </a:r>
            <a:br>
              <a:rPr lang="en-US" sz="3100" dirty="0"/>
            </a:br>
            <a:r>
              <a:rPr lang="en-US" sz="3100" dirty="0" err="1"/>
              <a:t>uz</a:t>
            </a:r>
            <a:r>
              <a:rPr lang="en-US" sz="3100" dirty="0"/>
              <a:t> = gaussian, </a:t>
            </a:r>
            <a:r>
              <a:rPr lang="en-US" sz="3100" dirty="0" err="1"/>
              <a:t>dirichlet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1EAE0-842A-4F14-B239-B3B78899D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Exploding (a bit later without a PML(?))</a:t>
            </a:r>
          </a:p>
        </p:txBody>
      </p:sp>
    </p:spTree>
    <p:extLst>
      <p:ext uri="{BB962C8B-B14F-4D97-AF65-F5344CB8AC3E}">
        <p14:creationId xmlns:p14="http://schemas.microsoft.com/office/powerpoint/2010/main" val="306283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165C-32E8-462E-B5F1-F134ECC9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200" dirty="0"/>
              <a:t>Quadratic gel simulation (no air), PML with alpha = 0 (reflecting on opposite site), no </a:t>
            </a:r>
            <a:r>
              <a:rPr lang="en-AU" sz="3200" dirty="0" err="1"/>
              <a:t>bc</a:t>
            </a:r>
            <a:r>
              <a:rPr lang="en-AU" sz="3200" dirty="0"/>
              <a:t> velocity or stress, </a:t>
            </a:r>
            <a:r>
              <a:rPr lang="en-AU" sz="3200" dirty="0" err="1"/>
              <a:t>uz</a:t>
            </a:r>
            <a:r>
              <a:rPr lang="en-AU" sz="3200" dirty="0"/>
              <a:t> = gaussian</a:t>
            </a:r>
            <a:br>
              <a:rPr lang="en-AU" sz="3200" dirty="0"/>
            </a:br>
            <a:r>
              <a:rPr lang="en-AU" sz="3200" dirty="0"/>
              <a:t>Dirichlet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2888DE-E5BF-4961-AA6A-6167F9755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873" y="2428241"/>
            <a:ext cx="3823370" cy="28334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2AEB65-C5E3-4F9A-AAE2-574E96355E96}"/>
              </a:ext>
            </a:extLst>
          </p:cNvPr>
          <p:cNvSpPr txBox="1"/>
          <p:nvPr/>
        </p:nvSpPr>
        <p:spPr>
          <a:xfrm>
            <a:off x="3858937" y="3784367"/>
            <a:ext cx="3179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no PML means reflecting on opposite site -&gt; for symmetric model same as reflecting </a:t>
            </a:r>
            <a:r>
              <a:rPr lang="en-US" dirty="0" err="1"/>
              <a:t>bc</a:t>
            </a:r>
            <a:r>
              <a:rPr lang="en-US" dirty="0"/>
              <a:t> (?) -&gt; oscillation doesn’t seem to decay</a:t>
            </a:r>
          </a:p>
        </p:txBody>
      </p:sp>
    </p:spTree>
    <p:extLst>
      <p:ext uri="{BB962C8B-B14F-4D97-AF65-F5344CB8AC3E}">
        <p14:creationId xmlns:p14="http://schemas.microsoft.com/office/powerpoint/2010/main" val="4246390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165C-32E8-462E-B5F1-F134ECC9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200" dirty="0"/>
              <a:t>Quadratic gel simulation (no air), PML with alpha = 0 (reflecting on opposite site), no </a:t>
            </a:r>
            <a:r>
              <a:rPr lang="en-AU" sz="3200" dirty="0" err="1"/>
              <a:t>bc</a:t>
            </a:r>
            <a:r>
              <a:rPr lang="en-AU" sz="3200" dirty="0"/>
              <a:t> stress, </a:t>
            </a:r>
            <a:r>
              <a:rPr lang="en-AU" sz="3200" dirty="0" err="1"/>
              <a:t>uz</a:t>
            </a:r>
            <a:r>
              <a:rPr lang="en-AU" sz="3200" dirty="0"/>
              <a:t> = gaussian</a:t>
            </a:r>
            <a:br>
              <a:rPr lang="en-AU" sz="3200" dirty="0"/>
            </a:br>
            <a:r>
              <a:rPr lang="en-AU" sz="3200" dirty="0"/>
              <a:t>Dirichlet, velocity </a:t>
            </a:r>
            <a:r>
              <a:rPr lang="en-AU" sz="3200" dirty="0" err="1"/>
              <a:t>bc</a:t>
            </a:r>
            <a:r>
              <a:rPr lang="en-AU" sz="3200" dirty="0"/>
              <a:t> at bottom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190AF-56E1-4354-92D7-8662AEA03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Explodes, velocities are not 0, even though defined (Dirichlet doesn’t work?)</a:t>
            </a:r>
          </a:p>
          <a:p>
            <a:r>
              <a:rPr lang="en-US" dirty="0"/>
              <a:t>Difference to simulation before (that worked): BC at the bottom (velocity = 0), simulation not stable even though CFL = 0.1</a:t>
            </a:r>
          </a:p>
          <a:p>
            <a:r>
              <a:rPr lang="en-US" dirty="0"/>
              <a:t>Thickness in z-direction is 14mm and displacement 1mm, grid spacing 5mm -&gt; try 1mm instead: same problem, velocity doesn’t stay 0 (also not in the beginning when the numbers are still very low)</a:t>
            </a:r>
          </a:p>
          <a:p>
            <a:r>
              <a:rPr lang="en-US" dirty="0"/>
              <a:t>Only last layer vel = 0 becomes later unstable than 2 layers</a:t>
            </a:r>
          </a:p>
          <a:p>
            <a:r>
              <a:rPr lang="en-US" dirty="0"/>
              <a:t>Trying to set absorption higher for reflecting </a:t>
            </a:r>
            <a:r>
              <a:rPr lang="en-US" dirty="0" err="1"/>
              <a:t>bcs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573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483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Quick Notes </vt:lpstr>
      <vt:lpstr>Quadratic gel simulation (no air), PML, no bc velocity or stress, uz = 1 for timestep 1, then 0, no dirichlet</vt:lpstr>
      <vt:lpstr>Quadratic gel simulation (no air), PML, no bc velocity or stress, uz = 1 for timestep 1, then 0, dirichlet</vt:lpstr>
      <vt:lpstr>Round gel simulation with air, PML, no bc velocity or stress, uz = 1 for timestep 1, then 0, dirichlet</vt:lpstr>
      <vt:lpstr>Round gel simulation with air, PML, no bc velocity or stress, uz = sinusoidal, dirichlet</vt:lpstr>
      <vt:lpstr>Quadratic gel simulation (no air), PML, no bc velocity or stress, uz = gaussian Dirichlet </vt:lpstr>
      <vt:lpstr>Quadratic gel simulation (no air), PML, no bc velocity, stress = 0 on the outside,  uz = gaussian, dirichlet</vt:lpstr>
      <vt:lpstr>Quadratic gel simulation (no air), PML with alpha = 0 (reflecting on opposite site), no bc velocity or stress, uz = gaussian Dirichlet</vt:lpstr>
      <vt:lpstr>Quadratic gel simulation (no air), PML with alpha = 0 (reflecting on opposite site), no bc stress, uz = gaussian Dirichlet, velocity bc at bottom</vt:lpstr>
      <vt:lpstr>Absorption coefficient </vt:lpstr>
      <vt:lpstr>Debug of Simulation 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Notes</dc:title>
  <dc:creator>Nina Grabka</dc:creator>
  <cp:lastModifiedBy>Bharat Chandrahas</cp:lastModifiedBy>
  <cp:revision>30</cp:revision>
  <dcterms:created xsi:type="dcterms:W3CDTF">2019-11-12T19:38:29Z</dcterms:created>
  <dcterms:modified xsi:type="dcterms:W3CDTF">2020-04-21T23:08:24Z</dcterms:modified>
</cp:coreProperties>
</file>